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195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3CF8-4457-1374-3A9E-D096F192B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6E5CEE-975B-2BBB-A213-7368E8838B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F3EFD-3DCE-0FB6-B318-8ABC3710A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B6173-8B93-83A3-21F1-D364DB51A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74544-D3E8-20E1-F9AE-EC681F5F1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4163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C8E7B-E2F8-A46E-700F-09944D2C1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14DEEC-D0FB-CCBA-E72A-A163667C37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81C61-436B-A13D-E134-3F8C84947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D33FE-E672-9ACF-F95D-2F98672A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76000-3F69-D9EF-6E44-5014819E8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251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26A162-A9DE-9B3A-F6AC-7089F79C5D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8FEB7-41E6-14BD-0048-6B1136B06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484A1-83C6-05C3-1DA7-B87CC67F3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AC69A-9852-BF09-41FD-E32A69603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584EA-D092-AB20-B8EC-5B7CA63F0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0236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6F32F-F798-EAC9-4DC3-29B568BE7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337C0F-0E96-E240-8BC1-297493BB8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347EA-856F-1E08-928C-F1252F964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26B10-C641-D2FB-D045-79E72219A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E302C6-D04E-A964-855C-062E54CF2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2157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9788E-06CF-28DC-40BC-288BEB73B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476DE9-622A-773A-D142-076D65329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8CBD0-84B1-F7D1-B7F3-0718AF04D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4FC9D-0586-5182-571B-FC6DF013F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64926B-13B2-5E63-32F0-481BCF91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10169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5F7DF-4379-24F2-0D60-5B972DFDB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66D46-00EA-0CE6-169B-72EB48679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82FB0-04F0-323C-73C2-7E174CB723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6AA74-DDCE-3DCB-99D2-010D35EF7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FBEFBD-97BD-721A-9C3E-938B8E78C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8D47AF-551E-EABD-E486-A45457B0F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44335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DDC02-D86E-D100-BCD0-304F8431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813D96-57C8-7EA8-39DD-0A3DBBE15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709589-7A28-9E14-AE1E-B832995271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8D2B50-9FB7-07E0-14CD-5A593B972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2528C7-E8EF-199B-A2A7-266B51445F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D40E62-2D0C-8F74-70F1-8E99A6DF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E0A9F-98DD-1C3E-ED94-36440757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D8B70-D2D1-2E30-7E08-E63A73C08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9576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A529C-CB79-1B52-3515-02D8C45D7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78423D-0FC2-EC2E-165E-15C518BFA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1F1BA-B8AD-7003-E26D-6E677558E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B2A6DF-67EC-869F-CD91-E38B75457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47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7D73BF-208B-E798-C3C8-51058AD56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02DC95-39D2-72C5-EA1A-FC3379515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32761-C55F-8A1E-E126-F30E2754A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679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15A15-E665-98CA-A1DB-4896602C1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E2ABF-F2B4-0640-EB1A-3FD30F0C24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62E907-6088-0FD3-22AD-DDFE9823E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533163-F424-9503-428C-51976F0C7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4C7C8-1208-729E-C239-4F3BF5430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75C2C-89DF-E042-E54B-EB6B8E65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951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F9D69-663A-973A-C4EE-00C747117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DF7F41-5629-1CDE-9A71-274DE8313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509EF-6F45-5222-17B1-C800F8381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37D397-0199-B1C7-89BE-B12CD9D8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D2604-973F-319E-AE39-21F48670E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191732-57C9-2D40-CA0B-7E61B2530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99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CEF222-7F54-F01D-432E-6DAF43CD9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3721C-C312-6354-5D8F-D898490639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82F4B-EAC1-18B5-F4C9-40832277F7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D0363-BA8D-4FBF-8B3A-3692581D13AF}" type="datetimeFigureOut">
              <a:rPr lang="en-IN" smtClean="0"/>
              <a:t>22-03-2025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B3D75-3F9A-B4CE-101A-BBE3825CB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43564-95C0-24ED-6419-8973189E3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5573D-2C63-4AE3-9B4F-3859E787F78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266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58A4968-5ED8-476C-DA80-E261B18EF7AF}"/>
              </a:ext>
            </a:extLst>
          </p:cNvPr>
          <p:cNvSpPr txBox="1"/>
          <p:nvPr/>
        </p:nvSpPr>
        <p:spPr>
          <a:xfrm>
            <a:off x="1202871" y="1157292"/>
            <a:ext cx="978625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Reinforcement Learning Enhanced Ensemble for Predictive Issue Classification in Kubernetes Environments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F9DC86-08AD-55BB-AA5F-A60520BABA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FD2A1DE-2CF0-C7C5-677E-3C995F371169}"/>
              </a:ext>
            </a:extLst>
          </p:cNvPr>
          <p:cNvSpPr txBox="1"/>
          <p:nvPr/>
        </p:nvSpPr>
        <p:spPr>
          <a:xfrm>
            <a:off x="870726" y="3946383"/>
            <a:ext cx="359967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Team: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Naidu Yaswanth Reddy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Srivatsal Parise</a:t>
            </a: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Prajwala Yadlapalli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986669-25CF-3F0E-CEED-570EC49A75A5}"/>
              </a:ext>
            </a:extLst>
          </p:cNvPr>
          <p:cNvSpPr txBox="1"/>
          <p:nvPr/>
        </p:nvSpPr>
        <p:spPr>
          <a:xfrm>
            <a:off x="6629400" y="4341391"/>
            <a:ext cx="41882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TEAM CODEBLUE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401F3D0-9625-B1EA-19F1-4FB97FC2B4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0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78"/>
    </mc:Choice>
    <mc:Fallback>
      <p:transition spd="slow" advTm="188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36B2309-64D7-335A-027D-9ECC0BA5D8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660EB0-7960-C6E5-55B9-DA46324D753E}"/>
              </a:ext>
            </a:extLst>
          </p:cNvPr>
          <p:cNvSpPr txBox="1"/>
          <p:nvPr/>
        </p:nvSpPr>
        <p:spPr>
          <a:xfrm>
            <a:off x="917574" y="1481845"/>
            <a:ext cx="996632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000" b="1" dirty="0"/>
              <a:t>Multi-Model Architecture: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3 Specialized ML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RL Agent optimizes ensemble predictions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None/>
            </a:pPr>
            <a:r>
              <a:rPr lang="en-US" sz="4000" b="1" dirty="0"/>
              <a:t>Why RL?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Learns complex interdependencies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dirty="0"/>
              <a:t>Adapts to changing system behavior dynamically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3015CE-7922-98DF-0231-B62D0B3DC940}"/>
              </a:ext>
            </a:extLst>
          </p:cNvPr>
          <p:cNvSpPr txBox="1"/>
          <p:nvPr/>
        </p:nvSpPr>
        <p:spPr>
          <a:xfrm>
            <a:off x="3681508" y="143017"/>
            <a:ext cx="55513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Solution Overview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D77E84-3237-34C8-B73C-A9A36434D6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7297135"/>
      </p:ext>
    </p:extLst>
  </p:cSld>
  <p:clrMapOvr>
    <a:masterClrMapping/>
  </p:clrMapOvr>
  <p:transition spd="slow" advTm="37188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518B5E-5B80-64F6-5B36-2226640F9C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C4AD521-66B8-372C-6C19-B2D36AB21C9F}"/>
              </a:ext>
            </a:extLst>
          </p:cNvPr>
          <p:cNvSpPr txBox="1"/>
          <p:nvPr/>
        </p:nvSpPr>
        <p:spPr>
          <a:xfrm>
            <a:off x="7075487" y="1876984"/>
            <a:ext cx="464502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6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Model and RL Design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B010BB-2675-FD84-FBB4-139A0D25F21E}"/>
              </a:ext>
            </a:extLst>
          </p:cNvPr>
          <p:cNvSpPr txBox="1"/>
          <p:nvPr/>
        </p:nvSpPr>
        <p:spPr>
          <a:xfrm>
            <a:off x="652462" y="1481845"/>
            <a:ext cx="62420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4000" b="1" dirty="0"/>
              <a:t>Model Focus Areas: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Infra Issues → </a:t>
            </a:r>
            <a:r>
              <a:rPr lang="en-IN" sz="2400" dirty="0" err="1"/>
              <a:t>LightGBM</a:t>
            </a: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K8s Bottlenecks → </a:t>
            </a:r>
            <a:r>
              <a:rPr lang="en-IN" sz="2400" dirty="0" err="1"/>
              <a:t>XGBoost</a:t>
            </a: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dirty="0"/>
              <a:t>Network Failures → </a:t>
            </a:r>
            <a:r>
              <a:rPr lang="en-IN" sz="2400" dirty="0" err="1"/>
              <a:t>DecisionTree</a:t>
            </a:r>
            <a:endParaRPr lang="en-IN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207862-BD32-13AD-36AD-0C91E368F203}"/>
              </a:ext>
            </a:extLst>
          </p:cNvPr>
          <p:cNvSpPr txBox="1"/>
          <p:nvPr/>
        </p:nvSpPr>
        <p:spPr>
          <a:xfrm>
            <a:off x="652462" y="3693226"/>
            <a:ext cx="62420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000" b="1" dirty="0"/>
              <a:t>RL Setup: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Algorithm:</a:t>
            </a:r>
            <a:r>
              <a:rPr lang="en-US" sz="2400" dirty="0"/>
              <a:t> Proximal Policy Optimization (PPO)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State Space:</a:t>
            </a:r>
            <a:r>
              <a:rPr lang="en-US" sz="2400" dirty="0"/>
              <a:t> Model probability scores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Rewards:</a:t>
            </a:r>
            <a:r>
              <a:rPr lang="en-US" sz="2400" dirty="0"/>
              <a:t> +1 for correct, -1 for wrong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8F962F4-84B7-DF57-B5A7-7F6230027F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246166"/>
      </p:ext>
    </p:extLst>
  </p:cSld>
  <p:clrMapOvr>
    <a:masterClrMapping/>
  </p:clrMapOvr>
  <p:transition spd="slow" advTm="79283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EA2D3-807F-8F1B-3F4E-B34F3C172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D68551B-6E14-BFE3-22ED-84AC8F4199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731E10-5F3F-628B-A5A4-D3185FE193B2}"/>
              </a:ext>
            </a:extLst>
          </p:cNvPr>
          <p:cNvSpPr txBox="1"/>
          <p:nvPr/>
        </p:nvSpPr>
        <p:spPr>
          <a:xfrm>
            <a:off x="2908644" y="189183"/>
            <a:ext cx="87487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Results &amp; Early RL </a:t>
            </a:r>
            <a:r>
              <a:rPr lang="en-IN" sz="48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Behavior</a:t>
            </a:r>
            <a:endParaRPr lang="en-IN" sz="48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B26FA6-97BC-8DDE-4E9B-9872EFE6A2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3726" y="1346325"/>
            <a:ext cx="10913631" cy="28107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FE8C5E-1811-24EE-1454-A2A0721FCFDF}"/>
              </a:ext>
            </a:extLst>
          </p:cNvPr>
          <p:cNvSpPr txBox="1"/>
          <p:nvPr/>
        </p:nvSpPr>
        <p:spPr>
          <a:xfrm>
            <a:off x="568324" y="4626320"/>
            <a:ext cx="10480675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/>
              <a:t>Early RL Progress: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Mean Accuracy:</a:t>
            </a:r>
            <a:r>
              <a:rPr lang="en-US" sz="2800" dirty="0"/>
              <a:t> ~49.5% (Early training)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RL is learning which model to trust in ambiguous scenarios.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92F4B5B-7C5D-2C3E-0510-8A7904477C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890717"/>
      </p:ext>
    </p:extLst>
  </p:cSld>
  <p:clrMapOvr>
    <a:masterClrMapping/>
  </p:clrMapOvr>
  <p:transition spd="slow" advTm="38722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5C479F-FA6A-B7F2-928B-8F47D0AF9A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C5443B-D85F-3836-1F23-4B9B155EA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59E3AF-860C-C04F-EFDC-35CA5372BDBE}"/>
              </a:ext>
            </a:extLst>
          </p:cNvPr>
          <p:cNvSpPr txBox="1"/>
          <p:nvPr/>
        </p:nvSpPr>
        <p:spPr>
          <a:xfrm>
            <a:off x="6835774" y="2387434"/>
            <a:ext cx="51972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RL Edge &amp; Future Enhancements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E91347-24DC-C4C2-E97E-E96A44376A1E}"/>
              </a:ext>
            </a:extLst>
          </p:cNvPr>
          <p:cNvSpPr txBox="1"/>
          <p:nvPr/>
        </p:nvSpPr>
        <p:spPr>
          <a:xfrm>
            <a:off x="720724" y="1267338"/>
            <a:ext cx="6242051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000" b="1" dirty="0"/>
              <a:t>RL Edge: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Dynamic weight assignment to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Context-aware decisions beyond static ensembles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3DFC39-A6BB-8E43-A390-766D36C68965}"/>
              </a:ext>
            </a:extLst>
          </p:cNvPr>
          <p:cNvSpPr txBox="1"/>
          <p:nvPr/>
        </p:nvSpPr>
        <p:spPr>
          <a:xfrm>
            <a:off x="720725" y="3445973"/>
            <a:ext cx="624205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4000" b="1" dirty="0"/>
              <a:t>Phase 2: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RAG Model for context-aware predictions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Remediation Engine to auto-suggest fixes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Use </a:t>
            </a:r>
            <a:r>
              <a:rPr lang="en-US" sz="2400" dirty="0" err="1"/>
              <a:t>RLlib</a:t>
            </a:r>
            <a:r>
              <a:rPr lang="en-US" sz="2400" dirty="0"/>
              <a:t> and Gymnasium for scalability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F83AE0A-3556-5362-2F3A-800F359F28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27826"/>
      </p:ext>
    </p:extLst>
  </p:cSld>
  <p:clrMapOvr>
    <a:masterClrMapping/>
  </p:clrMapOvr>
  <p:transition spd="slow" advTm="4172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2C60EA-9DD6-0F9B-2716-DEA60451E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C57E24-4D55-ADBC-0528-75D09DFDB3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3915" y="-272481"/>
            <a:ext cx="2659483" cy="17543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93BF95-6A33-BCFC-58BC-6A010E9B23C2}"/>
              </a:ext>
            </a:extLst>
          </p:cNvPr>
          <p:cNvSpPr txBox="1"/>
          <p:nvPr/>
        </p:nvSpPr>
        <p:spPr>
          <a:xfrm>
            <a:off x="3036887" y="2455902"/>
            <a:ext cx="636111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88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 YOU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A5D0C10-8C8C-B57F-AC0A-9DDB6B4BF7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56151"/>
      </p:ext>
    </p:extLst>
  </p:cSld>
  <p:clrMapOvr>
    <a:masterClrMapping/>
  </p:clrMapOvr>
  <p:transition spd="slow" advTm="1337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165</Words>
  <Application>Microsoft Office PowerPoint</Application>
  <PresentationFormat>Widescreen</PresentationFormat>
  <Paragraphs>36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Prajwala Yadlapalli</dc:creator>
  <cp:lastModifiedBy>Sri Vatsal Parise</cp:lastModifiedBy>
  <cp:revision>4</cp:revision>
  <dcterms:created xsi:type="dcterms:W3CDTF">2025-03-22T15:32:29Z</dcterms:created>
  <dcterms:modified xsi:type="dcterms:W3CDTF">2025-03-22T16:15:18Z</dcterms:modified>
</cp:coreProperties>
</file>

<file path=docProps/thumbnail.jpeg>
</file>